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8894-B9F9-F546-AA14-6CD49C725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8BDB6-8492-3943-84DA-ED9102638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E3E58-9763-EC45-8009-3B4ECA9D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6854D-BD14-864F-8EAF-98B21B127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81BD4-C4B8-0D42-A0BF-8307AD52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2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C5487-C62E-4D45-AAD9-2697E1A7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68F4E-F082-034B-8E3D-B0139BA50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EFA3D-6BFB-5843-8F5F-4CEB26DFA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A9DE-C4CB-A944-9A81-391955D5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F2E9B-4C97-F747-BD1B-9459D4492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75BB72-3B23-9D4C-90D5-F611B4CB3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0F83A8-0B5E-BF41-A75E-66C0CE00B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E49E0-FCA6-FF4C-88E0-A4BF0CA28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62129-091C-8843-8F1C-EC5458F3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A575F-15FC-8246-AF02-AC53D67A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D586-63CB-2C44-BBA5-FC90272BC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4BEED-1976-D346-9069-F89FDC42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EC77E-FC69-254C-ACF1-205F5720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07DEA-1DC6-644B-BDC4-8ED0D6DE4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0563B-81B2-CB46-96C6-A4EC9B0C1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6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59C38-3478-7A42-8D1D-5912387C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8D24A-3A4D-BD47-B27A-3D5F56E44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B0027-17A5-5E41-99B9-CE5216F99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660CA-0D2A-444A-A3EE-9759D5DD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6C1C6-95A9-844B-9697-911EEB8D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10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623A-ED02-E449-A686-A0FC689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69940-CE60-E947-A4F9-2EA03B022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54D08-6C7A-DF48-88E7-C7CBE0927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13EA1-702D-4641-80D4-2E44BFB6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B7E40-EBBF-D34C-B298-5D9B0B92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407DD-3EA9-EF4E-B239-040C3D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6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B8118-C6A5-A942-B737-E8FD87B4E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A2046-BC5A-1544-9A60-A04190FD3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7AA59-2BAF-3A4D-8E97-57388ACB9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06375-4DB5-C642-B8FD-1BD9252BC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F0F6C-365E-E143-B464-346485C29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E8BA8A-754E-5943-9B9F-E5DF0A186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B12E0-60B2-D545-919A-511C642AB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6A4A15-8FA8-784D-9E82-855F033E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57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AEE9-4AC5-FC4F-95A0-E9B330BD8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AD9983-0EF5-3948-8647-899614690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AC6A2-A916-2B49-94D6-ACAAA1A8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1379A-19B9-0C41-80DE-1B21A7D4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8867A-62C7-9945-A811-F4CAA30E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FC2B3-2720-9544-9DF4-757451F67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71B7B-E653-9E41-A509-D3FCC6D2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67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64680-CFFF-B140-BBBD-97EBC0FF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A88A8-9B44-574B-9EDF-4CF73270B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42A28C-F9F7-0A4C-AA59-42249898B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CB3E-7C02-5048-8CA5-A9816D21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830EB-3D2C-3B4A-A522-26586B51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82A6A-6230-1B43-B00C-1909B745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B95B-4690-5844-A024-2212A4F4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BE63A7-6DD0-2A4B-B85D-0A5B61AF6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565DE9-CF25-1042-9675-DA4BAE77A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EFF76B-37E7-A64F-94D5-47B3AB3EA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65433-3B28-3646-A550-79AAB4389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7D243B-625A-A543-869E-0FF63747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70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51798-A17C-8E4B-B05D-6954BCF9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67BEB-4F48-0A4D-9FC8-986E85817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C1F2C-382E-8F43-AF31-EA6CA144BB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20326-A2E4-8441-ABD8-9B1258614715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F2545-75BC-8745-B93A-697887D53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16651-1EB8-BC42-93D1-72BADFBA2E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32CB-1945-6240-BBBE-A3EC69091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9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g-understood-mandrill.glitch.m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litch.com/edit/#!/dog-understood-mandril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53E1F-F2DF-E545-88B4-ADC943346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Intro to Programming </a:t>
            </a:r>
            <a:b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</a:b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30C16-5482-5448-87DF-8ACD82887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Patrick Meeks</a:t>
            </a:r>
          </a:p>
        </p:txBody>
      </p:sp>
    </p:spTree>
    <p:extLst>
      <p:ext uri="{BB962C8B-B14F-4D97-AF65-F5344CB8AC3E}">
        <p14:creationId xmlns:p14="http://schemas.microsoft.com/office/powerpoint/2010/main" val="313730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6C5-24F9-A044-9727-736DC5DC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What is the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8EF52-4BE7-3744-B46D-77286C55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VR environment</a:t>
            </a:r>
          </a:p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Goals</a:t>
            </a:r>
          </a:p>
          <a:p>
            <a:pPr lvl="1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Moving player</a:t>
            </a:r>
          </a:p>
          <a:p>
            <a:pPr lvl="1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Interactable </a:t>
            </a:r>
          </a:p>
          <a:p>
            <a:pPr lvl="1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Accessibility</a:t>
            </a:r>
          </a:p>
          <a:p>
            <a:pPr lvl="1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Playability</a:t>
            </a:r>
            <a:endParaRPr 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Haettenschweiler" panose="020B0706040902060204" pitchFamily="34" charset="0"/>
            </a:endParaRPr>
          </a:p>
        </p:txBody>
      </p:sp>
      <p:pic>
        <p:nvPicPr>
          <p:cNvPr id="2050" name="Picture 2" descr="משקפי מציאות מדומה Oculus Quest 2 128G">
            <a:extLst>
              <a:ext uri="{FF2B5EF4-FFF2-40B4-BE49-F238E27FC236}">
                <a16:creationId xmlns:a16="http://schemas.microsoft.com/office/drawing/2014/main" id="{E50FA64E-1F55-684D-BD34-05DD2E08E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0" b="90000" l="10000" r="90000">
                        <a14:foregroundMark x1="44000" y1="10000" x2="50250" y2="6750"/>
                        <a14:foregroundMark x1="50250" y1="6750" x2="57500" y2="6500"/>
                        <a14:foregroundMark x1="57500" y1="6500" x2="64000" y2="9750"/>
                        <a14:foregroundMark x1="64000" y1="9750" x2="64125" y2="10375"/>
                        <a14:foregroundMark x1="59125" y1="9250" x2="52500" y2="5875"/>
                        <a14:foregroundMark x1="52500" y1="5875" x2="50375" y2="5500"/>
                        <a14:foregroundMark x1="70750" y1="71875" x2="76750" y2="66375"/>
                        <a14:foregroundMark x1="76750" y1="66375" x2="82250" y2="72375"/>
                        <a14:foregroundMark x1="82250" y1="72375" x2="82750" y2="80625"/>
                        <a14:foregroundMark x1="77125" y1="65750" x2="79625" y2="58625"/>
                        <a14:foregroundMark x1="79625" y1="58625" x2="79625" y2="58125"/>
                        <a14:foregroundMark x1="11000" y1="83250" x2="24500" y2="71000"/>
                        <a14:foregroundMark x1="24500" y1="71000" x2="25250" y2="70750"/>
                        <a14:foregroundMark x1="21125" y1="67875" x2="19250" y2="61375"/>
                        <a14:foregroundMark x1="74750" y1="44000" x2="68000" y2="44500"/>
                        <a14:backgroundMark x1="38625" y1="56375" x2="53500" y2="55375"/>
                        <a14:backgroundMark x1="53500" y1="55375" x2="56125" y2="56125"/>
                        <a14:backgroundMark x1="41125" y1="51875" x2="54750" y2="52625"/>
                        <a14:backgroundMark x1="54750" y1="52625" x2="56875" y2="52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652" y="929445"/>
            <a:ext cx="2854504" cy="285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412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6C5-24F9-A044-9727-736DC5DC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Why this project?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8EF52-4BE7-3744-B46D-77286C55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A-frame</a:t>
            </a:r>
          </a:p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Oculus Quest</a:t>
            </a:r>
          </a:p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Video games</a:t>
            </a:r>
          </a:p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Me as a musician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2D85CD-90C6-9545-ACA7-EE14B1ACF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501" y="289317"/>
            <a:ext cx="3975100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9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6C5-24F9-A044-9727-736DC5DC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8EF52-4BE7-3744-B46D-77286C55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A-frame</a:t>
            </a:r>
          </a:p>
          <a:p>
            <a:pPr lvl="1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HTML</a:t>
            </a:r>
          </a:p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Glitch</a:t>
            </a:r>
          </a:p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Live preview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F31379-308E-F64B-95E1-CFC6B9CBE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213" y="-23813"/>
            <a:ext cx="6886787" cy="424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83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6C5-24F9-A044-9727-736DC5DC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DEMO!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85A480-AD32-864B-AA5D-A31994DBE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5229"/>
            <a:ext cx="2590800" cy="262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451266-3AAC-7C49-A6F7-6D2C1FB81868}"/>
              </a:ext>
            </a:extLst>
          </p:cNvPr>
          <p:cNvSpPr txBox="1"/>
          <p:nvPr/>
        </p:nvSpPr>
        <p:spPr>
          <a:xfrm>
            <a:off x="7900827" y="1582220"/>
            <a:ext cx="2661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Demo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Haettenschweiler" panose="020B070604090206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7A2A8-3E2A-3645-8D7C-3C1CCEDE06BF}"/>
              </a:ext>
            </a:extLst>
          </p:cNvPr>
          <p:cNvSpPr txBox="1"/>
          <p:nvPr/>
        </p:nvSpPr>
        <p:spPr>
          <a:xfrm>
            <a:off x="7900826" y="2413217"/>
            <a:ext cx="2661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</a:t>
            </a:r>
            <a:endParaRPr lang="en-US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36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6C5-24F9-A044-9727-736DC5DC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What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8EF52-4BE7-3744-B46D-77286C55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Accomplished goals</a:t>
            </a:r>
          </a:p>
          <a:p>
            <a:pPr lvl="1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Movement</a:t>
            </a:r>
          </a:p>
          <a:p>
            <a:pPr lvl="1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Interactable</a:t>
            </a:r>
          </a:p>
          <a:p>
            <a:pPr lvl="1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Accessibility</a:t>
            </a:r>
          </a:p>
          <a:p>
            <a:pPr lvl="1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Playable</a:t>
            </a:r>
          </a:p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Glitch live preview</a:t>
            </a:r>
          </a:p>
          <a:p>
            <a:pPr lvl="1"/>
            <a:endParaRPr 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Haettenschweiler" panose="020B0706040902060204" pitchFamily="34" charset="0"/>
            </a:endParaRPr>
          </a:p>
          <a:p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Haettenschweiler" panose="020B070604090206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E2891-159E-3F44-85B9-8BE68375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94" y="1387010"/>
            <a:ext cx="3678606" cy="323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5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6C5-24F9-A044-9727-736DC5DC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What doesn’t work yet?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8EF52-4BE7-3744-B46D-77286C55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Object physics</a:t>
            </a:r>
          </a:p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In-game events</a:t>
            </a:r>
          </a:p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Not entirely accessible?</a:t>
            </a:r>
          </a:p>
          <a:p>
            <a:pPr lvl="1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Problems with play testing</a:t>
            </a:r>
          </a:p>
          <a:p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245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6C5-24F9-A044-9727-736DC5DC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Future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8EF52-4BE7-3744-B46D-77286C558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Actual game scene</a:t>
            </a:r>
          </a:p>
          <a:p>
            <a:pPr lvl="1"/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Characters, dialogue, etc.</a:t>
            </a:r>
          </a:p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Visual inspector</a:t>
            </a:r>
          </a:p>
          <a:p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Haettenschweiler" panose="020B0706040902060204" pitchFamily="34" charset="0"/>
              </a:rPr>
              <a:t>Importing 3D images</a:t>
            </a:r>
          </a:p>
        </p:txBody>
      </p:sp>
      <p:pic>
        <p:nvPicPr>
          <p:cNvPr id="7170" name="Picture 2" descr="Camera rotation triggers odd element rendering in vr mode - Aframevr/Aframe">
            <a:extLst>
              <a:ext uri="{FF2B5EF4-FFF2-40B4-BE49-F238E27FC236}">
                <a16:creationId xmlns:a16="http://schemas.microsoft.com/office/drawing/2014/main" id="{98221936-E87A-2341-BB54-C52BBB33F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313" y="3963737"/>
            <a:ext cx="6266687" cy="289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560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94</Words>
  <Application>Microsoft Macintosh PowerPoint</Application>
  <PresentationFormat>Widescreen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Haettenschweiler</vt:lpstr>
      <vt:lpstr>Office Theme</vt:lpstr>
      <vt:lpstr>Intro to Programming  Final Project</vt:lpstr>
      <vt:lpstr>What is the project?</vt:lpstr>
      <vt:lpstr>Why this project?</vt:lpstr>
      <vt:lpstr>How does it work?</vt:lpstr>
      <vt:lpstr>DEMO!</vt:lpstr>
      <vt:lpstr>What works?</vt:lpstr>
      <vt:lpstr>What doesn’t work yet?</vt:lpstr>
      <vt:lpstr>Future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Programming  Final Project</dc:title>
  <dc:creator>Patrick Meeks</dc:creator>
  <cp:lastModifiedBy>Patrick Meeks</cp:lastModifiedBy>
  <cp:revision>2</cp:revision>
  <dcterms:created xsi:type="dcterms:W3CDTF">2021-12-13T06:58:53Z</dcterms:created>
  <dcterms:modified xsi:type="dcterms:W3CDTF">2021-12-13T23:27:59Z</dcterms:modified>
</cp:coreProperties>
</file>